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17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slides/slide10.xml" Type="http://schemas.openxmlformats.org/officeDocument/2006/relationships/slide"/><Relationship Id="rId12" Target="slides/slide11.xml" Type="http://schemas.openxmlformats.org/officeDocument/2006/relationships/slide"/><Relationship Id="rId13" Target="presProps.xml" Type="http://schemas.openxmlformats.org/officeDocument/2006/relationships/presProps"/><Relationship Id="rId14" Target="viewProps.xml" Type="http://schemas.openxmlformats.org/officeDocument/2006/relationships/viewProps"/><Relationship Id="rId15" Target="theme/theme1.xml" Type="http://schemas.openxmlformats.org/officeDocument/2006/relationships/theme"/><Relationship Id="rId16" Target="tableStyles.xml" Type="http://schemas.openxmlformats.org/officeDocument/2006/relationships/tableStyles"/><Relationship Id="rId17" Target="slides/slide12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అతడు వారి కాజ్ఞాపించుచు ఇట్లనెను నేను నా స్వజనులయొద్దకు చేర్చబడుచున్నాను.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49:30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హిత్తీయుడైన ఎఫ్రోను భూమియందున్న గుహలో నా తండ్రులయొద్ద నన్ను పాతిపెట్టుడి. ఆ గుహ కనాను దేశమందలి మమ్రే యెదుటనున్న మక్పేలా పొలములో ఉన్నది. అబ్రాహాము దానిని ఆ పొలమును హిత్తీయుడగు ఎఫ్రోనుయొద్ద శ్మశానభూమి కొరకు స్వాస్థ్యముగా కొనెను.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49:31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అక్కడనే వారు అబ్రాహామును అతని భార్యయైన శారాను పాతిపెట్టిరి; అక్కడనే ఇస్సాకును అతని భార్యయైన రిబ్కాను పాతి పెట్టిరి; అక్కడనే నేను లేయాను పాతిపెట్టితిని.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49:32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పొలమును అందులోనున్న గుహయు హేతుకుమారులయొద్ద కొనబడినదనెను.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49:33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తన కుమారుల కాజ్ఞాపించుట చాలించి మంచముమీద తన కాళ్లు ముడుచుకొని ప్రాణము విడిచి తన స్వజనులయొద్దకు చేర్చబడెను.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49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తన కుమారులను పిలిపించి యిట్లనెను. మీరు కూడి రండి, అంత్య దినములలో మీకు సంభవింపబోవు సంగతులను మీకు తెలియచేసెదను.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కుమారులారా, కూడివచ్చి ఆలకించుడి మీ తండ్రియైన ఇశ్రాయేలు మాట వినుడి.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రూబేనూ, నీవు నా పెద్ద కుమారుడవు నా శక్తియు నా బలముయొక్క ప్రథమ ఫలమును ఔన్నత్యాతిశయమును బలాతిశయమును నీవే.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నీళ్లవలె చంచలుడవై నీవు అతిశయము పొందవు నీ తండ్రి మంచముమీది కెక్కితివి దానిని అపవిత్రము చేసితివి అతడు నా మంచముమీది కెక్కెను.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షిమ్యోను లేవి అనువారు సహోదరులు వారి ఖడ్గములు బలాత్కారపు ఆయుధములు.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నా ప్రాణమా, వారి ఆలోచనలో చేరవద్దు నా ఘనమా, వారి సంఘముతో కలిసికొనవద్దు వారు, కోపమువచ్చి మనుష్యులను చంపిరి తమ స్వేచ్ఛచేత ఎద్దుల గుదికాలి నరములను తెగగొట్టిరి.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వారి కోపము వేండ్రమైనది వారి ఉగ్రతయు కఠినమైనది అవి శపింపబడును యాకోబులో వారిని విభజించెదను ఇశ్రాయేలులో వారిని చెదరగొట్టెదను.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యూదా, నీ సహోదరులు నిన్ను స్తుతించెదరు నీ చెయ్యి నీ శత్రువుల మెడమీద ఉండును నీ తండ్రి కుమారులు నీ యెదుట సాగిలపడుదురు.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యూదా కొదమ సింహము నా కుమారుడా, నీవు పట్టినదాని తిని వచ్చితివి సింహమువలెను గర్జించు ఆడు సింహమువలెను అతడు కాళ్లు ముడుచుకొని పండుకొనెను అతని లేపువాడెవడు?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షిలోహు వచ్చువరకు యూదాయొద్దనుండి దండము తొలగదు అతని కాళ్ల మధ్యనుండి రాజదండము తొలగదు ప్రజలు అతనికి విధేయులై యుందురు.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ద్రాక్షావల్లికి తన గాడిదను ఉత్తమ ద్రాక్షావల్లికి తన గాడిదపిల్లను కట్టి ద్రాక్షారసములో తన బట్టలను ద్రాక్షల రక్తములో తన వస్త్రమును ఉదుకును.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 కన్నులు ద్రాక్షారసముచేత ఎఱ్ఱగాను అతని పళ్లు పాలచేత తెల్లగాను ఉండును.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జెబూలూను సముద్రపు రేవున నివసించును అతడు ఓడలకు రేవుగా ఉండును అతని పొలిమేర సీదోనువరకు నుండును.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ఇశ్శాఖారు రెండు దొడ్ల మధ్యను పండుకొనియున్న బలమైన గార్దభము.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విశ్రాంతి మంచిదగుటయు ఆ భూమి రమ్యమైనదగుటయు చూచెను గనుక అతడు మోయుటకు భుజము వంచుకొని వెట్టిచేయు దాసుడగును.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దాను ఇశ్రాయేలు గోత్రికులవలె తన ప్రజలకు న్యాయము తీర్చును.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దాను త్రోవలో సర్పముగాను దారిలో కట్లపాముగాను ఉండును. అది గుఱ్ఱపు మడిమెలు కరచును అందువలన ఎక్కువాడు వెనుకకు పడును.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యెహోవా, నీ రక్షణ కొరకు కనిపెట్టియున్నాను.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బంటుల గుంపు గాదును కొట్టును అతడు మడిమెను కొట్టును.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ఆషేరు నొద్ద శ్రేష్ఠమైన ఆహారము కలదు రాజులకు తగిన మధుర పదార్థములను అతడిచ్చును.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నఫ్తాలి విడువబడిన లేడి అతడు ఇంపైన మాటలు పలుకును.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ఫలించెడి కొమ్మ ఊటయొద్ద ఫలించెడి కొమ్మదాని రెమ్మలు గోడమీదికి ఎక్కి వ్యాపించును.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విలుకాండ్రు అతని వేధించిరి వారు బాణములను వేసి అతని హింసించిరి.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కొలుచు పరాక్రమశాలియైన వాని హస్తబలమువలన అతని విల్లు బలమైనదగును. ఇశ్రాయేలునకు బండయు మేపెడివాడును ఆయనే. నీకు సహాయము చేయు నీ తండ్రి దేవునివలనను పైనుండి మింటి దీవెనలతోను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క్రింద దాగియున్న అగాధజలముల దీవెనలతోను స్తనముల దీవెనలతోను గర్భముల దీవెనలతోను నిన్ను దీవించు సర్వశక్తుని దీవెనవలనను అతని బాహుబలము దిట్టపరచబడును 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 తండ్రి దీవెనలు నా పూర్వికుల దీవెనలపైని చిరకాల పర్వతములకంటె హెచ్చుగ ప్రబలమగును. అవి యోసేపు తలమీదను తన సహోదరులనుండి వేరుపరచబడిన వాని నడినెత్తిమీదను ఉండును.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బెన్యామీను చీల్చునట్టి తోడేలు అతడు ఉదయమందు ఎరను తిని అస్తమయమందు దోపుడుసొమ్ము పంచుకొనును.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49:28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ఇవి అన్నియు ఇశ్రాయేలు పండ్రెండు గోత్రములు. వారి తండ్రి వారిని దీవించుచు వారితో చెప్పినది యిదే. ఎవరి దీవెన చొప్పున వారిని దీవించెను.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541</Words>
  <Application>Microsoft Office PowerPoint</Application>
  <PresentationFormat>Widescreen</PresentationFormat>
  <Paragraphs>45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ఆదికాండము</vt:lpstr>
      <vt:lpstr>అధ్యాయము 49</vt:lpstr>
      <vt:lpstr>అధ్యాయము 49</vt:lpstr>
      <vt:lpstr>అధ్యాయము 49</vt:lpstr>
      <vt:lpstr>అధ్యాయము 49</vt:lpstr>
      <vt:lpstr>అధ్యాయము 49</vt:lpstr>
      <vt:lpstr>అధ్యాయము 49</vt:lpstr>
      <vt:lpstr>అధ్యాయము 49</vt:lpstr>
      <vt:lpstr>అధ్యాయము 49</vt:lpstr>
      <vt:lpstr>అధ్యాయము 49</vt:lpstr>
      <vt:lpstr>అధ్యాయము 49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2021-02-09T08:03:53Z</dcterms:modified>
  <cp:revision>2</cp:revision>
  <dc:title>ఆదికాండము</dc:title>
</cp:coreProperties>
</file>